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0" r:id="rId3"/>
  </p:sldMasterIdLst>
  <p:sldIdLst>
    <p:sldId id="268" r:id="rId4"/>
    <p:sldId id="266" r:id="rId5"/>
    <p:sldId id="260" r:id="rId6"/>
    <p:sldId id="267" r:id="rId7"/>
    <p:sldId id="264" r:id="rId8"/>
    <p:sldId id="265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2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1/28/2019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12997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90437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24360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1576435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71007007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459836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359553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46942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  <p:extLst>
      <p:ext uri="{BB962C8B-B14F-4D97-AF65-F5344CB8AC3E}">
        <p14:creationId xmlns:p14="http://schemas.microsoft.com/office/powerpoint/2010/main" val="2404722391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41778953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93251419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1/28/2019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870709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14757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177008"/>
      </p:ext>
    </p:extLst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58337713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82306959"/>
      </p:ext>
    </p:extLst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42145"/>
      </p:ext>
    </p:extLst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02067"/>
      </p:ext>
    </p:extLst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41112"/>
      </p:ext>
    </p:extLst>
  </p:cSld>
  <p:clrMapOvr>
    <a:masterClrMapping/>
  </p:clrMapOvr>
  <p:transition spd="med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  <p:extLst>
      <p:ext uri="{BB962C8B-B14F-4D97-AF65-F5344CB8AC3E}">
        <p14:creationId xmlns:p14="http://schemas.microsoft.com/office/powerpoint/2010/main" val="2784298566"/>
      </p:ext>
    </p:extLst>
  </p:cSld>
  <p:clrMapOvr>
    <a:masterClrMapping/>
  </p:clrMapOvr>
  <p:transition spd="med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68436286"/>
      </p:ext>
    </p:extLst>
  </p:cSld>
  <p:clrMapOvr>
    <a:masterClrMapping/>
  </p:clrMapOvr>
  <p:transition spd="med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24362597"/>
      </p:ext>
    </p:extLst>
  </p:cSld>
  <p:clrMapOvr>
    <a:masterClrMapping/>
  </p:clrMapOvr>
  <p:transition spd="med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Ορθογώνιο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Ορθογώνιο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1/28/2019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  <p:transition spd="med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7" name="Ορθογώνιο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2" name="Θέση ημερομηνίας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13" name="Θέση αριθμού διαφάνειας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8" name="Θέση ημερομηνίας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10" name="Θέση αριθμού διαφάνειας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Θέση υποσέλιδου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  <p:transition spd="med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Θέση περιεχομένου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Θέση ημερομηνίας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15" name="Θέση κειμένου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  <p:transition spd="med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8" name="Ορθογώνιο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Ορθογώνιο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1" name="Ορθογώνιο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Θέση ημερομηνίας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13" name="Θέση αριθμού διαφάνειας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Ορθογώνιο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2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99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1/28/2019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Ορθογώνιο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Υπαπαντή του Χριστού</a:t>
            </a:r>
            <a:endParaRPr lang="el-GR" dirty="0"/>
          </a:p>
        </p:txBody>
      </p:sp>
      <p:pic>
        <p:nvPicPr>
          <p:cNvPr id="3" name="Picture 2" descr="C:\Users\ELPIDA\Documents\ΥΠΑΠΑΝΤΗ ΤΟΥ ΚΥΡΙΟΥ\filesypapanti_9750300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0442"/>
          <a:stretch/>
        </p:blipFill>
        <p:spPr bwMode="auto">
          <a:xfrm>
            <a:off x="683568" y="1196752"/>
            <a:ext cx="7596336" cy="5601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1651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PIDA\Documents\ΥΠΑΠΑΝΤΗ ΤΟΥ ΚΥΡΙΟΥ\filesypapanti_9750300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0442"/>
          <a:stretch/>
        </p:blipFill>
        <p:spPr bwMode="auto">
          <a:xfrm>
            <a:off x="1403648" y="1727721"/>
            <a:ext cx="6408712" cy="4725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Ευθύγραμμο βέλος σύνδεσης 5"/>
          <p:cNvCxnSpPr/>
          <p:nvPr/>
        </p:nvCxnSpPr>
        <p:spPr>
          <a:xfrm>
            <a:off x="755576" y="1196752"/>
            <a:ext cx="1944216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 flipH="1">
            <a:off x="7308304" y="908720"/>
            <a:ext cx="216024" cy="172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 flipH="1">
            <a:off x="6156176" y="1124744"/>
            <a:ext cx="72008" cy="12961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/>
          <p:cNvCxnSpPr/>
          <p:nvPr/>
        </p:nvCxnSpPr>
        <p:spPr>
          <a:xfrm>
            <a:off x="5004048" y="1124744"/>
            <a:ext cx="0" cy="1296144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/>
          <p:cNvCxnSpPr/>
          <p:nvPr/>
        </p:nvCxnSpPr>
        <p:spPr>
          <a:xfrm>
            <a:off x="3995936" y="1124744"/>
            <a:ext cx="360040" cy="201622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Τίτλος 14"/>
          <p:cNvSpPr>
            <a:spLocks noGrp="1"/>
          </p:cNvSpPr>
          <p:nvPr>
            <p:ph type="title"/>
          </p:nvPr>
        </p:nvSpPr>
        <p:spPr>
          <a:xfrm>
            <a:off x="446856" y="44624"/>
            <a:ext cx="8229600" cy="1143000"/>
          </a:xfrm>
        </p:spPr>
        <p:txBody>
          <a:bodyPr/>
          <a:lstStyle/>
          <a:p>
            <a:r>
              <a:rPr lang="el-GR" dirty="0" smtClean="0"/>
              <a:t>Βρες τα πρόσωπα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634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εικόνες Ιησούς δωδεκαετής-Υπαπαντή\2_Feb_2_Ypapant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03"/>
          <a:stretch/>
        </p:blipFill>
        <p:spPr bwMode="auto">
          <a:xfrm>
            <a:off x="1689438" y="1124744"/>
            <a:ext cx="5690874" cy="485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Πόσων ημερών ήταν ο Χριστός </a:t>
            </a:r>
            <a:r>
              <a:rPr lang="el-GR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l-GR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l-GR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όταν </a:t>
            </a:r>
            <a:r>
              <a:rPr lang="el-GR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Τον πήγαν στον ναό; </a:t>
            </a:r>
            <a:endParaRPr lang="el-GR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339752" y="5454352"/>
            <a:ext cx="4320480" cy="150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l-GR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40 ημερών</a:t>
            </a:r>
            <a:endParaRPr lang="el-GR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76695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429356" y="4878288"/>
            <a:ext cx="4714644" cy="11430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l-GR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Ένα ζευγάρι τρυγόνια ή </a:t>
            </a:r>
            <a:br>
              <a:rPr lang="el-GR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</a:br>
            <a:r>
              <a:rPr lang="el-GR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δύο μικρά περιστέρια.</a:t>
            </a:r>
            <a:endParaRPr lang="el-GR" sz="3600" b="1" dirty="0">
              <a:ln>
                <a:solidFill>
                  <a:sysClr val="windowText" lastClr="0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4393860" y="1340768"/>
            <a:ext cx="47146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Τι πρόσφεραν </a:t>
            </a:r>
            <a:endParaRPr lang="el-GR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οι </a:t>
            </a: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ιουδαίοι γονείς </a:t>
            </a:r>
            <a:endParaRPr lang="el-GR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όταν </a:t>
            </a: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σαράντιζε </a:t>
            </a:r>
            <a:endParaRPr lang="el-GR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το </a:t>
            </a:r>
            <a:r>
              <a:rPr lang="el-GR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παιδί τους;</a:t>
            </a:r>
            <a:endParaRPr lang="el-G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εικόνες Ιησούς δωδεκαετής-Υπαπαντή\ΥΠΑΠΑΝΤΗ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" y="18266"/>
            <a:ext cx="4420179" cy="683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245690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58552"/>
          </a:xfrm>
        </p:spPr>
        <p:txBody>
          <a:bodyPr>
            <a:normAutofit fontScale="90000"/>
          </a:bodyPr>
          <a:lstStyle/>
          <a:p>
            <a:r>
              <a:rPr lang="el-GR" sz="3600" dirty="0">
                <a:solidFill>
                  <a:srgbClr val="B82508"/>
                </a:solidFill>
              </a:rPr>
              <a:t>Τώρα, Κύριε, </a:t>
            </a:r>
            <a:r>
              <a:rPr lang="el-GR" sz="3600" dirty="0" smtClean="0">
                <a:solidFill>
                  <a:srgbClr val="B82508"/>
                </a:solidFill>
              </a:rPr>
              <a:t>μπορείς να με </a:t>
            </a:r>
            <a:r>
              <a:rPr lang="el-GR" sz="3600" dirty="0">
                <a:solidFill>
                  <a:srgbClr val="B82508"/>
                </a:solidFill>
              </a:rPr>
              <a:t>πάρεις </a:t>
            </a:r>
            <a:r>
              <a:rPr lang="el-GR" sz="3600" dirty="0" smtClean="0">
                <a:solidFill>
                  <a:srgbClr val="B82508"/>
                </a:solidFill>
              </a:rPr>
              <a:t>από αυτόν τον </a:t>
            </a:r>
            <a:r>
              <a:rPr lang="el-GR" sz="3600" dirty="0">
                <a:solidFill>
                  <a:srgbClr val="B82508"/>
                </a:solidFill>
              </a:rPr>
              <a:t>κόσμο </a:t>
            </a:r>
            <a:r>
              <a:rPr lang="el-GR" sz="3600" dirty="0" smtClean="0">
                <a:solidFill>
                  <a:srgbClr val="B82508"/>
                </a:solidFill>
              </a:rPr>
              <a:t>ειρηνικά, γιατί είδαν τα </a:t>
            </a:r>
            <a:r>
              <a:rPr lang="el-GR" sz="3600" dirty="0">
                <a:solidFill>
                  <a:srgbClr val="B82508"/>
                </a:solidFill>
              </a:rPr>
              <a:t>μάτια μου </a:t>
            </a:r>
            <a:r>
              <a:rPr lang="el-GR" sz="3600" dirty="0" smtClean="0">
                <a:solidFill>
                  <a:srgbClr val="B82508"/>
                </a:solidFill>
              </a:rPr>
              <a:t>τον Χριστό…</a:t>
            </a:r>
            <a:endParaRPr lang="el-GR" sz="3600" dirty="0">
              <a:solidFill>
                <a:srgbClr val="B8250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18555"/>
            <a:ext cx="48600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3200" dirty="0" smtClean="0">
                <a:solidFill>
                  <a:srgbClr val="0070C0"/>
                </a:solidFill>
              </a:rPr>
              <a:t>Τις πρώτες λέξεις </a:t>
            </a:r>
            <a:r>
              <a:rPr lang="el-GR" sz="3200" dirty="0" smtClean="0">
                <a:solidFill>
                  <a:srgbClr val="0070C0"/>
                </a:solidFill>
              </a:rPr>
              <a:t>που </a:t>
            </a:r>
            <a:r>
              <a:rPr lang="el-GR" sz="3200" dirty="0" smtClean="0">
                <a:solidFill>
                  <a:srgbClr val="0070C0"/>
                </a:solidFill>
              </a:rPr>
              <a:t>είπε </a:t>
            </a:r>
            <a:endParaRPr lang="el-GR" sz="3200" dirty="0" smtClean="0">
              <a:solidFill>
                <a:srgbClr val="0070C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l-GR" sz="3200" dirty="0" smtClean="0">
                <a:solidFill>
                  <a:srgbClr val="0070C0"/>
                </a:solidFill>
              </a:rPr>
              <a:t>ο </a:t>
            </a:r>
            <a:r>
              <a:rPr lang="el-GR" sz="3200" dirty="0" smtClean="0">
                <a:solidFill>
                  <a:srgbClr val="0070C0"/>
                </a:solidFill>
              </a:rPr>
              <a:t>πρεσβύτης Συμεών</a:t>
            </a:r>
          </a:p>
          <a:p>
            <a:pPr algn="ctr">
              <a:lnSpc>
                <a:spcPct val="150000"/>
              </a:lnSpc>
            </a:pPr>
            <a:r>
              <a:rPr lang="el-GR" sz="3200" dirty="0" smtClean="0">
                <a:solidFill>
                  <a:srgbClr val="0070C0"/>
                </a:solidFill>
              </a:rPr>
              <a:t>μόλις κράτησε τον Ιησού </a:t>
            </a:r>
            <a:endParaRPr lang="el-GR" sz="3200" dirty="0" smtClean="0">
              <a:solidFill>
                <a:srgbClr val="0070C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l-GR" sz="3200" dirty="0" smtClean="0">
                <a:solidFill>
                  <a:srgbClr val="0070C0"/>
                </a:solidFill>
              </a:rPr>
              <a:t>στα </a:t>
            </a:r>
            <a:r>
              <a:rPr lang="el-GR" sz="3200" dirty="0" smtClean="0">
                <a:solidFill>
                  <a:srgbClr val="0070C0"/>
                </a:solidFill>
              </a:rPr>
              <a:t>χέρια του.</a:t>
            </a:r>
            <a:endParaRPr lang="el-GR" sz="32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G:\Pictures\χριστιανικά\___20111231_114688158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4932040" y="1562133"/>
            <a:ext cx="4075614" cy="5323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36155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951250" y="341784"/>
            <a:ext cx="3941230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l-G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Τι είπε ο Συμεών </a:t>
            </a:r>
            <a:r>
              <a:rPr lang="el-G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l-G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l-G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για </a:t>
            </a:r>
            <a:r>
              <a:rPr lang="el-G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την Παναγία;</a:t>
            </a:r>
            <a:endParaRPr lang="el-G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Picture 2" descr="C:\Users\ELPIDA\Documents\ΥΠΑΠΑΝΤΗ ΤΟΥ ΚΥΡΙΟΥ\Υπαπαντή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3" t="22167" b="5833"/>
          <a:stretch/>
        </p:blipFill>
        <p:spPr bwMode="auto">
          <a:xfrm>
            <a:off x="107504" y="145748"/>
            <a:ext cx="5040560" cy="6541812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Τίτλος 1"/>
          <p:cNvSpPr txBox="1">
            <a:spLocks/>
          </p:cNvSpPr>
          <p:nvPr/>
        </p:nvSpPr>
        <p:spPr>
          <a:xfrm>
            <a:off x="5192436" y="4509120"/>
            <a:ext cx="394123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Αυτό το παιδί θα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γίνει </a:t>
            </a: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αιτία</a:t>
            </a:r>
          </a:p>
          <a:p>
            <a:pPr>
              <a:lnSpc>
                <a:spcPct val="150000"/>
              </a:lnSpc>
            </a:pP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άλλοι να αναστηθούν </a:t>
            </a:r>
          </a:p>
          <a:p>
            <a:pPr>
              <a:lnSpc>
                <a:spcPct val="150000"/>
              </a:lnSpc>
            </a:pP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και άλλοι να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πέσουν. </a:t>
            </a:r>
            <a:endParaRPr lang="el-GR" sz="2400" b="1" dirty="0" smtClean="0">
              <a:ln w="12700">
                <a:noFill/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Και τη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δική σου </a:t>
            </a: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καρδιά </a:t>
            </a:r>
          </a:p>
          <a:p>
            <a:pPr>
              <a:lnSpc>
                <a:spcPct val="150000"/>
              </a:lnSpc>
            </a:pP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θα την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διαπεράσει </a:t>
            </a: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ο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πόνος </a:t>
            </a:r>
            <a:r>
              <a:rPr lang="el-GR" sz="2400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σαν </a:t>
            </a:r>
            <a:r>
              <a:rPr lang="el-GR" sz="2400" b="1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μαχαίρι…» </a:t>
            </a:r>
          </a:p>
        </p:txBody>
      </p:sp>
    </p:spTree>
    <p:extLst>
      <p:ext uri="{BB962C8B-B14F-4D97-AF65-F5344CB8AC3E}">
        <p14:creationId xmlns:p14="http://schemas.microsoft.com/office/powerpoint/2010/main" val="158845926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8229600" cy="1143000"/>
          </a:xfrm>
        </p:spPr>
        <p:txBody>
          <a:bodyPr/>
          <a:lstStyle/>
          <a:p>
            <a:r>
              <a:rPr lang="el-GR" dirty="0" smtClean="0"/>
              <a:t>      </a:t>
            </a:r>
            <a:r>
              <a:rPr lang="el-GR" dirty="0" smtClean="0">
                <a:solidFill>
                  <a:srgbClr val="FF0000"/>
                </a:solidFill>
              </a:rPr>
              <a:t>Ομοιότητες και διαφορές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ELPIDA\Documents\ΥΠΑΠΑΝΤΗ ΤΟΥ ΚΥΡΙΟΥ\ypapanti2-620x399-622x399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6" y="1412776"/>
            <a:ext cx="469255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LPIDA\Documents\ΥΠΑΠΑΝΤΗ ΤΟΥ ΚΥΡΙΟΥ\filesypapanti_9750300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0442"/>
          <a:stretch/>
        </p:blipFill>
        <p:spPr bwMode="auto">
          <a:xfrm>
            <a:off x="5004046" y="1379590"/>
            <a:ext cx="3898543" cy="2874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361036"/>
            <a:ext cx="3168352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Ομοιότητες:</a:t>
            </a:r>
            <a:r>
              <a:rPr lang="el-GR" dirty="0" smtClean="0"/>
              <a:t>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Φωτοστέφανο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 ειλητάριο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 δύο περιστεράκια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 ο  κόκκινος χιτώνας της Παναγίας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Αγία Γραφή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Αγία Τράπεζα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148063" y="4365104"/>
            <a:ext cx="3672409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Διαφορές: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 Στη μια ο Συμεών κρατάει τον Ιησού, ενώ στην άλλη η Παναγία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 στο ένα ειλητάριο υπάρχουν γράμματα, στο άλλο </a:t>
            </a:r>
            <a:r>
              <a:rPr lang="el-GR" dirty="0" err="1" smtClean="0"/>
              <a:t>ὀχι</a:t>
            </a:r>
            <a:endParaRPr lang="el-GR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/>
              <a:t>Η </a:t>
            </a:r>
            <a:r>
              <a:rPr lang="el-GR" dirty="0" err="1" smtClean="0"/>
              <a:t>προφήτιδα</a:t>
            </a:r>
            <a:r>
              <a:rPr lang="el-GR" dirty="0" smtClean="0"/>
              <a:t>  </a:t>
            </a:r>
            <a:r>
              <a:rPr lang="el-GR" dirty="0" err="1" smtClean="0"/>
              <a:t>Ἀννα</a:t>
            </a:r>
            <a:r>
              <a:rPr lang="el-GR" dirty="0" smtClean="0"/>
              <a:t> στη μια κοιτάζει </a:t>
            </a:r>
            <a:r>
              <a:rPr lang="el-GR" dirty="0" err="1" smtClean="0"/>
              <a:t>σ’εμάς</a:t>
            </a:r>
            <a:r>
              <a:rPr lang="el-GR" dirty="0" smtClean="0"/>
              <a:t>, ενώ στην άλλη μπροστά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72234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Διάμεσος">
  <a:themeElements>
    <a:clrScheme name="Διάμεσος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Διάμεσος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Διάμεσος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159</Words>
  <Application>Microsoft Office PowerPoint</Application>
  <PresentationFormat>Προβολή στην οθόνη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3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Θέμα του Office</vt:lpstr>
      <vt:lpstr>1_Θέμα του Office</vt:lpstr>
      <vt:lpstr>Διάμεσος</vt:lpstr>
      <vt:lpstr>Η Υπαπαντή του Χριστού</vt:lpstr>
      <vt:lpstr>Βρες τα πρόσωπα</vt:lpstr>
      <vt:lpstr>Πόσων ημερών ήταν ο Χριστός  όταν Τον πήγαν στον ναό; </vt:lpstr>
      <vt:lpstr>Ένα ζευγάρι τρυγόνια ή  δύο μικρά περιστέρια.</vt:lpstr>
      <vt:lpstr>Τώρα, Κύριε, μπορείς να με πάρεις από αυτόν τον κόσμο ειρηνικά, γιατί είδαν τα μάτια μου τον Χριστό…</vt:lpstr>
      <vt:lpstr>Τι είπε ο Συμεών  για την Παναγία;</vt:lpstr>
      <vt:lpstr>      Ομοιότητες και διαφορές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ELPIDA</dc:creator>
  <cp:lastModifiedBy>user</cp:lastModifiedBy>
  <cp:revision>17</cp:revision>
  <dcterms:created xsi:type="dcterms:W3CDTF">2018-09-05T14:16:09Z</dcterms:created>
  <dcterms:modified xsi:type="dcterms:W3CDTF">2019-01-29T04:32:50Z</dcterms:modified>
</cp:coreProperties>
</file>