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  <p:sldMasterId id="2147483720" r:id="rId3"/>
    <p:sldMasterId id="2147483732" r:id="rId4"/>
    <p:sldMasterId id="2147483744" r:id="rId5"/>
    <p:sldMasterId id="2147483756" r:id="rId6"/>
    <p:sldMasterId id="2147483768" r:id="rId7"/>
    <p:sldMasterId id="2147483780" r:id="rId8"/>
  </p:sldMasterIdLst>
  <p:notesMasterIdLst>
    <p:notesMasterId r:id="rId28"/>
  </p:notesMasterIdLst>
  <p:sldIdLst>
    <p:sldId id="286" r:id="rId9"/>
    <p:sldId id="256" r:id="rId10"/>
    <p:sldId id="273" r:id="rId11"/>
    <p:sldId id="257" r:id="rId12"/>
    <p:sldId id="270" r:id="rId13"/>
    <p:sldId id="269" r:id="rId14"/>
    <p:sldId id="275" r:id="rId15"/>
    <p:sldId id="264" r:id="rId16"/>
    <p:sldId id="278" r:id="rId17"/>
    <p:sldId id="265" r:id="rId18"/>
    <p:sldId id="279" r:id="rId19"/>
    <p:sldId id="266" r:id="rId20"/>
    <p:sldId id="281" r:id="rId21"/>
    <p:sldId id="283" r:id="rId22"/>
    <p:sldId id="268" r:id="rId23"/>
    <p:sldId id="284" r:id="rId24"/>
    <p:sldId id="261" r:id="rId25"/>
    <p:sldId id="277" r:id="rId26"/>
    <p:sldId id="282" r:id="rId2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F7653-C6B0-4601-A4D5-36D8D262FB8C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7A552-DFB3-4B99-9017-B804967F18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0496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7A552-DFB3-4B99-9017-B804967F1882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9954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7A552-DFB3-4B99-9017-B804967F1882}" type="slidenum">
              <a:rPr lang="el-GR">
                <a:solidFill>
                  <a:prstClr val="black"/>
                </a:solidFill>
              </a:rPr>
              <a:pPr/>
              <a:t>18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954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Υπότιτλος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Στυλ κύριου υπότιτλου</a:t>
            </a:r>
            <a:endParaRPr kumimoji="0" lang="en-US"/>
          </a:p>
        </p:txBody>
      </p:sp>
      <p:sp>
        <p:nvSpPr>
          <p:cNvPr id="28" name="Θέση ημερομηνίας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17" name="Θέση υποσέλιδου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Ευθεία γραμμή σύνδεσης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Έλλειψη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Έλλειψη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Θέση αριθμού διαφάνειας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8" name="Τίτλος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8" name="Θέση περιεχομένου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13" name="Ορθογώνιο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Ορθογώνιο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8" name="Ευθεία γραμμή σύνδεσης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Έλλειψη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Έλλειψη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8" name="Ευθεία γραμμή σύνδεσης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Θέση περιεχομένου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2" name="Θέση περιεχομένου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Ευθεία γραμμή σύνδεσης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Ορθογώνιο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Ορθογώνιο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Ορθογώνιο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Ορθογώνιο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Ορθογώνιο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l-GR"/>
          </a:p>
        </p:txBody>
      </p:sp>
      <p:sp>
        <p:nvSpPr>
          <p:cNvPr id="15" name="Ευθεία γραμμή σύνδεσης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Θέση περιεχομένου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6" name="Θέση περιεχομένου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5" name="Έλλειψη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Έλλειψη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23" name="Τίτλος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Ορθογώνιο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Ορθογώνιο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Ορθογώνιο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Ορθογώνιο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Ευθεία γραμμή σύνδεσης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Θέση περιεχομένου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0" name="Έλλειψη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Έλλειψη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21" name="Ορθογώνιο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Ευθεία γραμμή σύνδεσης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Ορθογώνιο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Ορθογώνιο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Έλλειψη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Έλλειψη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22" name="Ορθογώνιο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Ορθογώνιο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Ευθεία γραμμή σύνδεσης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Έλλειψη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Έλλειψη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Υπότιτλος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Στυλ κύριου υπότιτλου</a:t>
            </a:r>
            <a:endParaRPr kumimoji="0" lang="en-US"/>
          </a:p>
        </p:txBody>
      </p:sp>
      <p:sp>
        <p:nvSpPr>
          <p:cNvPr id="28" name="Θέση ημερομηνίας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17" name="Θέση υποσέλιδου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Ευθεία γραμμή σύνδεσης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Έλλειψη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Έλλειψη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Θέση αριθμού διαφάνειας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8" name="Τίτλος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8" name="Θέση περιεχομένου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13" name="Ορθογώνιο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Ορθογώνιο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8" name="Ευθεία γραμμή σύνδεσης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Έλλειψη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Έλλειψη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8" name="Ευθεία γραμμή σύνδεσης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Θέση περιεχομένου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2" name="Θέση περιεχομένου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Ευθεία γραμμή σύνδεσης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Ορθογώνιο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Ορθογώνιο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Ορθογώνιο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Ορθογώνιο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Ορθογώνιο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l-GR"/>
          </a:p>
        </p:txBody>
      </p:sp>
      <p:sp>
        <p:nvSpPr>
          <p:cNvPr id="15" name="Ευθεία γραμμή σύνδεσης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Θέση περιεχομένου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6" name="Θέση περιεχομένου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5" name="Έλλειψη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Έλλειψη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23" name="Τίτλος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Ορθογώνιο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Ορθογώνιο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Ορθογώνιο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Ορθογώνιο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Ευθεία γραμμή σύνδεσης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Θέση περιεχομένου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0" name="Έλλειψη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Έλλειψη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21" name="Ορθογώνιο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Ευθεία γραμμή σύνδεσης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Ορθογώνιο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Ορθογώνιο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Έλλειψη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Έλλειψη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22" name="Ορθογώνιο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Ορθογώνιο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Ευθεία γραμμή σύνδεσης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Έλλειψη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Έλλειψη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5816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2901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5643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3808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1054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5146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8065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6577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253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7884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1725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143000"/>
            <a:ext cx="7467600" cy="1470025"/>
          </a:xfrm>
        </p:spPr>
        <p:txBody>
          <a:bodyPr anchor="b"/>
          <a:lstStyle>
            <a:lvl1pPr algn="r">
              <a:defRPr/>
            </a:lvl1pPr>
          </a:lstStyle>
          <a:p>
            <a:pPr lvl="0"/>
            <a:r>
              <a:rPr lang="el-GR" noProof="0" smtClean="0"/>
              <a:t>Στυλ κύριου τίτλου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30480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l-GR" noProof="0" smtClean="0"/>
              <a:t>Στυλ κύριου υπότιτλου</a:t>
            </a:r>
            <a:endParaRPr lang="en-US" noProof="0" smtClean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7398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6302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1435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3642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936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2173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7379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360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4146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9763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1371600" y="274638"/>
            <a:ext cx="53340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6703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143000"/>
            <a:ext cx="7467600" cy="1470025"/>
          </a:xfrm>
        </p:spPr>
        <p:txBody>
          <a:bodyPr anchor="b"/>
          <a:lstStyle>
            <a:lvl1pPr algn="r">
              <a:defRPr/>
            </a:lvl1pPr>
          </a:lstStyle>
          <a:p>
            <a:pPr lvl="0"/>
            <a:r>
              <a:rPr lang="el-GR" noProof="0" smtClean="0"/>
              <a:t>Στυλ κύριου τίτλου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30480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l-GR" noProof="0" smtClean="0"/>
              <a:t>Στυλ κύριου υπότιτλου</a:t>
            </a:r>
            <a:endParaRPr lang="en-US" noProof="0" smtClean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8909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5700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1435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6025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2521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9894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894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1830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030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0571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1371600" y="274638"/>
            <a:ext cx="53340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9644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143000"/>
            <a:ext cx="7467600" cy="1470025"/>
          </a:xfrm>
        </p:spPr>
        <p:txBody>
          <a:bodyPr anchor="b"/>
          <a:lstStyle>
            <a:lvl1pPr algn="r">
              <a:defRPr/>
            </a:lvl1pPr>
          </a:lstStyle>
          <a:p>
            <a:pPr lvl="0"/>
            <a:r>
              <a:rPr lang="el-GR" noProof="0" smtClean="0"/>
              <a:t>Στυλ κύριου τίτλου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30480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l-GR" noProof="0" smtClean="0"/>
              <a:t>Στυλ κύριου υπότιτλου</a:t>
            </a:r>
            <a:endParaRPr lang="en-US" noProof="0" smtClean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56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795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859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1435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343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240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50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53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030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050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899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1371600" y="274638"/>
            <a:ext cx="53340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057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477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80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092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09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121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7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35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10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94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623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867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Υπότιτλος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Στυλ κύριου υπότιτλου</a:t>
            </a:r>
            <a:endParaRPr kumimoji="0" lang="en-US"/>
          </a:p>
        </p:txBody>
      </p:sp>
      <p:sp>
        <p:nvSpPr>
          <p:cNvPr id="28" name="Θέση ημερομηνίας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17" name="Θέση υποσέλιδου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Ευθεία γραμμή σύνδεσης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Έλλειψη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Έλλειψη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Θέση αριθμού διαφάνειας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l-G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Τίτλος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381426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l-G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Θέση περιεχομένου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55230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13" name="Ορθογώνιο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Ορθογώνιο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8" name="Ευθεία γραμμή σύνδεσης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Έλλειψη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Έλλειψη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l-G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89548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l-G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Ευθεία γραμμή σύνδεσης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Θέση περιεχομένου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2" name="Θέση περιεχομένου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38822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Ευθεία γραμμή σύνδεσης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Ορθογώνιο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Ορθογώνιο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Ορθογώνιο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Ορθογώνιο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l-GR"/>
          </a:p>
        </p:txBody>
      </p:sp>
      <p:sp>
        <p:nvSpPr>
          <p:cNvPr id="15" name="Ευθεία γραμμή σύνδεσης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Θέση περιεχομένου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6" name="Θέση περιεχομένου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5" name="Έλλειψη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Έλλειψη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2D4E89E-C152-4E2A-9C4C-043C371395AC}" type="slidenum">
              <a:rPr lang="el-GR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l-G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3" name="Τίτλος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06649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l-G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156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Ορθογώνιο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Ορθογώνιο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D4E89E-C152-4E2A-9C4C-043C371395A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1022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Ορθογώνιο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Ευθεία γραμμή σύνδεσης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Θέση περιεχομένου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0" name="Έλλειψη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Έλλειψη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l-G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1" name="Ορθογώνιο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0298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Ευθεία γραμμή σύνδεσης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Ορθογώνιο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Ορθογώνιο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Έλλειψη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Έλλειψη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l-G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22" name="Ορθογώνιο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2637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E89E-C152-4E2A-9C4C-043C371395AC}" type="slidenum">
              <a:rPr lang="el-GR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l-G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4756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Ορθογώνιο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Ορθογώνιο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Ορθογώνιο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Ευθεία γραμμή σύνδεσης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Έλλειψη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Έλλειψη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2D4E89E-C152-4E2A-9C4C-043C371395AC}" type="slidenum">
              <a:rPr lang="el-GR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l-G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3424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Θέση ημερομηνίας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l-GR"/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Ευθεία γραμμή σύνδεσης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Έλλειψη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Έλλειψη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Θέση αριθμού διαφάνειας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22" name="Θέση τίτλου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3" name="Θέση κειμένου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Θέση ημερομηνίας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l-GR"/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Ευθεία γραμμή σύνδεσης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Έλλειψη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Έλλειψη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Θέση αριθμού διαφάνειας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  <p:sp>
        <p:nvSpPr>
          <p:cNvPr id="22" name="Θέση τίτλου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3" name="Θέση κειμένου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5671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274638"/>
            <a:ext cx="7315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Στυλ κύριου τίτλου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239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245225"/>
            <a:ext cx="1905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274638"/>
            <a:ext cx="7315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Στυλ κύριου τίτλου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239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245225"/>
            <a:ext cx="1905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CC09C691-1BBC-445A-994D-204CFD13E561}" type="datetimeFigureOut">
              <a:rPr lang="el-GR" smtClean="0"/>
              <a:t>28/1/2019</a:t>
            </a:fld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02D4E89E-C152-4E2A-9C4C-043C371395AC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274638"/>
            <a:ext cx="7315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Στυλ κύριου τίτλου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239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245225"/>
            <a:ext cx="1905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CC09C691-1BBC-445A-994D-204CFD13E561}" type="datetimeFigureOut">
              <a:rPr lang="el-GR">
                <a:solidFill>
                  <a:srgbClr val="4F261E"/>
                </a:solidFill>
              </a:rPr>
              <a:pPr/>
              <a:t>28/1/2019</a:t>
            </a:fld>
            <a:endParaRPr lang="el-GR">
              <a:solidFill>
                <a:srgbClr val="4F261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l-GR">
              <a:solidFill>
                <a:srgbClr val="4F261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02D4E89E-C152-4E2A-9C4C-043C371395AC}" type="slidenum">
              <a:rPr lang="el-GR">
                <a:solidFill>
                  <a:srgbClr val="4F261E"/>
                </a:solidFill>
              </a:rPr>
              <a:pPr/>
              <a:t>‹#›</a:t>
            </a:fld>
            <a:endParaRPr lang="el-GR">
              <a:solidFill>
                <a:srgbClr val="4F26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30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9C691-1BBC-445A-994D-204CFD13E56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28/1/2019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5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Ορθογώνιο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Ορθογώνιο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Ορθογώνιο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Ορθογώνιο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Ορθογώνιο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Θέση ημερομηνίας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C09C691-1BBC-445A-994D-204CFD13E561}" type="datetimeFigureOut">
              <a:rPr lang="el-GR" smtClean="0"/>
              <a:pPr/>
              <a:t>28/1/2019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l-GR"/>
          </a:p>
        </p:txBody>
      </p:sp>
      <p:sp>
        <p:nvSpPr>
          <p:cNvPr id="8" name="Ορθογώνιο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Ευθεία γραμμή σύνδεσης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Έλλειψη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Έλλειψη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Θέση αριθμού διαφάνειας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2D4E89E-C152-4E2A-9C4C-043C371395AC}" type="slidenum">
              <a:rPr lang="el-GR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l-G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2" name="Θέση τίτλου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3" name="Θέση κειμένου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1042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098" name="Picture 2" descr="Αποτέλεσμα εικόνας για παιδια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"/>
          <a:stretch/>
        </p:blipFill>
        <p:spPr bwMode="auto">
          <a:xfrm>
            <a:off x="-2667" y="-3000"/>
            <a:ext cx="9146667" cy="55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11760" y="479715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 err="1" smtClean="0"/>
          </a:p>
        </p:txBody>
      </p:sp>
      <p:sp>
        <p:nvSpPr>
          <p:cNvPr id="5" name="Ορθογώνιο 4"/>
          <p:cNvSpPr/>
          <p:nvPr/>
        </p:nvSpPr>
        <p:spPr>
          <a:xfrm>
            <a:off x="827584" y="4694784"/>
            <a:ext cx="79390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l-GR" sz="5400" b="1" cap="none" spc="0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Παρατήρησε προσεκτικά</a:t>
            </a:r>
          </a:p>
          <a:p>
            <a:pPr algn="ctr"/>
            <a:r>
              <a:rPr lang="el-GR" sz="5400" b="1" cap="none" spc="0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για να απαντήσεις σωστά</a:t>
            </a:r>
            <a:endParaRPr lang="el-GR" sz="5400" b="1" cap="none" spc="0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3944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1259632" y="5218064"/>
            <a:ext cx="7315200" cy="1143000"/>
          </a:xfrm>
        </p:spPr>
        <p:txBody>
          <a:bodyPr/>
          <a:lstStyle/>
          <a:p>
            <a:r>
              <a:rPr lang="el-GR" dirty="0" smtClean="0">
                <a:solidFill>
                  <a:srgbClr val="C00000"/>
                </a:solidFill>
              </a:rPr>
              <a:t>Πάμπλο</a:t>
            </a:r>
            <a:br>
              <a:rPr lang="el-GR" dirty="0" smtClean="0">
                <a:solidFill>
                  <a:srgbClr val="C00000"/>
                </a:solidFill>
              </a:rPr>
            </a:br>
            <a:r>
              <a:rPr lang="el-GR" dirty="0" smtClean="0">
                <a:solidFill>
                  <a:srgbClr val="C00000"/>
                </a:solidFill>
              </a:rPr>
              <a:t> </a:t>
            </a:r>
            <a:r>
              <a:rPr lang="el-GR" dirty="0" err="1" smtClean="0">
                <a:solidFill>
                  <a:srgbClr val="C00000"/>
                </a:solidFill>
              </a:rPr>
              <a:t>Πικάσσο</a:t>
            </a:r>
            <a:endParaRPr lang="el-GR" dirty="0">
              <a:solidFill>
                <a:srgbClr val="C00000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026" name="Picture 2" descr="Σχετική 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75" y="548680"/>
            <a:ext cx="5017063" cy="58386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515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Σχετική 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174" y="686737"/>
            <a:ext cx="5017063" cy="58386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6113236" y="5218064"/>
            <a:ext cx="2461595" cy="1143000"/>
          </a:xfrm>
        </p:spPr>
        <p:txBody>
          <a:bodyPr/>
          <a:lstStyle/>
          <a:p>
            <a:r>
              <a:rPr lang="el-GR" b="1" dirty="0" smtClean="0">
                <a:solidFill>
                  <a:srgbClr val="C00000"/>
                </a:solidFill>
              </a:rPr>
              <a:t>Πάμπλο</a:t>
            </a:r>
            <a:br>
              <a:rPr lang="el-GR" b="1" dirty="0" smtClean="0">
                <a:solidFill>
                  <a:srgbClr val="C00000"/>
                </a:solidFill>
              </a:rPr>
            </a:br>
            <a:r>
              <a:rPr lang="el-GR" b="1" dirty="0" smtClean="0">
                <a:solidFill>
                  <a:srgbClr val="C00000"/>
                </a:solidFill>
              </a:rPr>
              <a:t> </a:t>
            </a:r>
            <a:r>
              <a:rPr lang="el-GR" b="1" dirty="0" err="1" smtClean="0">
                <a:solidFill>
                  <a:srgbClr val="C00000"/>
                </a:solidFill>
              </a:rPr>
              <a:t>Πικάσσο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188640"/>
            <a:ext cx="79208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solidFill>
                  <a:srgbClr val="3399FF"/>
                </a:solidFill>
              </a:rPr>
              <a:t>Πώς ονομάζεται ο ζωγράφος αυτού του πίνακα;</a:t>
            </a:r>
            <a:endParaRPr lang="el-GR" sz="3200" b="1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28955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chemeClr val="accent5">
                    <a:lumMod val="75000"/>
                  </a:schemeClr>
                </a:solidFill>
              </a:rPr>
              <a:t>  Παιδικός </a:t>
            </a:r>
            <a:r>
              <a:rPr lang="el-GR" b="1" dirty="0" smtClean="0">
                <a:solidFill>
                  <a:schemeClr val="accent5">
                    <a:lumMod val="75000"/>
                  </a:schemeClr>
                </a:solidFill>
              </a:rPr>
              <a:t>καυγάς</a:t>
            </a:r>
            <a:br>
              <a:rPr lang="el-GR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</a:rPr>
              <a:t>Γ. </a:t>
            </a:r>
            <a:r>
              <a:rPr lang="el-GR" sz="2200" b="1" dirty="0" err="1" smtClean="0">
                <a:solidFill>
                  <a:schemeClr val="accent1">
                    <a:lumMod val="75000"/>
                  </a:schemeClr>
                </a:solidFill>
              </a:rPr>
              <a:t>Ιακωβίδης</a:t>
            </a:r>
            <a:endParaRPr lang="el-GR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 descr="Αποτέλεσμα εικόνας για παιδικος καυγάς πίνακας ζωγραφική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354253" cy="47720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407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Αποτέλεσμα εικόνας για παιδικος καυγάς πίνακας ζωγραφική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992888" cy="5186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Πόσα </a:t>
            </a:r>
            <a:r>
              <a:rPr lang="el-GR" dirty="0" smtClean="0"/>
              <a:t>παιδάκια υπάρχουν στον πίνακα </a:t>
            </a:r>
            <a:br>
              <a:rPr lang="el-GR" dirty="0" smtClean="0"/>
            </a:br>
            <a:r>
              <a:rPr lang="el-GR" sz="3100" dirty="0" smtClean="0">
                <a:solidFill>
                  <a:srgbClr val="00B0F0"/>
                </a:solidFill>
              </a:rPr>
              <a:t>«ο παιδικός καυγάς»; </a:t>
            </a:r>
            <a:br>
              <a:rPr lang="el-GR" sz="3100" dirty="0" smtClean="0">
                <a:solidFill>
                  <a:srgbClr val="00B0F0"/>
                </a:solidFill>
              </a:rPr>
            </a:br>
            <a:r>
              <a:rPr lang="el-GR" sz="2200" b="1" dirty="0" smtClean="0">
                <a:solidFill>
                  <a:srgbClr val="C00000"/>
                </a:solidFill>
              </a:rPr>
              <a:t>2, 3 , 4, 5</a:t>
            </a:r>
            <a:endParaRPr lang="el-GR" sz="2200" b="1" dirty="0">
              <a:solidFill>
                <a:srgbClr val="C00000"/>
              </a:solidFill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3801886" y="3717032"/>
            <a:ext cx="192725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8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4</a:t>
            </a:r>
            <a:endParaRPr lang="el-GR" sz="8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4629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>
                <a:solidFill>
                  <a:srgbClr val="C00000"/>
                </a:solidFill>
              </a:rPr>
              <a:t>Παιδική συναυλία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sz="2800" dirty="0" err="1" smtClean="0"/>
              <a:t>Ιακωβίδης</a:t>
            </a:r>
            <a:endParaRPr lang="el-GR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5362" name="Picture 2" descr="C:\Users\ELPIDA\Documents\ιακωβίδης παιδική συναυλία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18893"/>
            <a:ext cx="6854154" cy="489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220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1859806"/>
          </a:xfrm>
        </p:spPr>
        <p:txBody>
          <a:bodyPr/>
          <a:lstStyle/>
          <a:p>
            <a:pPr algn="ctr"/>
            <a:r>
              <a:rPr lang="el-GR" dirty="0" smtClean="0">
                <a:solidFill>
                  <a:srgbClr val="0070C0"/>
                </a:solidFill>
              </a:rPr>
              <a:t>Τι «όργανο» παίζει </a:t>
            </a:r>
          </a:p>
          <a:p>
            <a:pPr marL="0" indent="0" algn="ctr">
              <a:buNone/>
            </a:pPr>
            <a:r>
              <a:rPr lang="el-GR" dirty="0" smtClean="0">
                <a:solidFill>
                  <a:srgbClr val="0070C0"/>
                </a:solidFill>
              </a:rPr>
              <a:t>το αγοράκι που βρίσκεται</a:t>
            </a:r>
          </a:p>
          <a:p>
            <a:pPr marL="0" indent="0" algn="ctr">
              <a:buNone/>
            </a:pPr>
            <a:r>
              <a:rPr lang="el-GR" dirty="0" smtClean="0">
                <a:solidFill>
                  <a:srgbClr val="0070C0"/>
                </a:solidFill>
              </a:rPr>
              <a:t>πίσω; </a:t>
            </a:r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κειμένου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C:\Users\ELPIDA\Documents\ιακωβίδης παιδική συναυλία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55" y="8478"/>
            <a:ext cx="9178189" cy="701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ELPIDA\Documents\ιακωβίδης παιδική συναυλία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14"/>
          <a:stretch/>
        </p:blipFill>
        <p:spPr bwMode="auto">
          <a:xfrm>
            <a:off x="-34189" y="20670"/>
            <a:ext cx="2904565" cy="689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75656" y="188640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Παιδική συναυλία, Γ. </a:t>
            </a:r>
            <a:r>
              <a:rPr lang="el-GR" sz="3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Ιακωβίδη</a:t>
            </a:r>
            <a:endParaRPr lang="el-GR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Έλλειψη 2"/>
          <p:cNvSpPr/>
          <p:nvPr/>
        </p:nvSpPr>
        <p:spPr>
          <a:xfrm>
            <a:off x="6804248" y="2780928"/>
            <a:ext cx="1368152" cy="2088232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4787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309416"/>
            <a:ext cx="9144000" cy="758952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C00000"/>
                </a:solidFill>
              </a:rPr>
              <a:t>Μητέρα και παιδί</a:t>
            </a:r>
            <a:r>
              <a:rPr lang="el-GR" dirty="0" smtClean="0"/>
              <a:t> </a:t>
            </a:r>
            <a:br>
              <a:rPr lang="el-GR" dirty="0" smtClean="0"/>
            </a:br>
            <a:r>
              <a:rPr lang="el-GR" dirty="0" smtClean="0"/>
              <a:t> </a:t>
            </a:r>
            <a:r>
              <a:rPr lang="el-GR" dirty="0" err="1" smtClean="0"/>
              <a:t>Γύζης</a:t>
            </a:r>
            <a:endParaRPr lang="el-GR" dirty="0"/>
          </a:p>
        </p:txBody>
      </p:sp>
      <p:pic>
        <p:nvPicPr>
          <p:cNvPr id="9218" name="Picture 2" descr="C:\Users\ELPIDA\Documents\μ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56792"/>
            <a:ext cx="3445314" cy="470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Σχετική εικόνα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8610" r="5531" b="2352"/>
          <a:stretch/>
        </p:blipFill>
        <p:spPr bwMode="auto">
          <a:xfrm>
            <a:off x="530561" y="1628800"/>
            <a:ext cx="360252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493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39552" y="-27384"/>
            <a:ext cx="8229600" cy="1143000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l-GR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Τι λείπει δεξιά από τον πίνακα;</a:t>
            </a:r>
            <a:endParaRPr lang="el-GR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" name="Picture 2" descr="Σχετική εικόνα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5516" r="27076" b="5173"/>
          <a:stretch/>
        </p:blipFill>
        <p:spPr bwMode="auto">
          <a:xfrm>
            <a:off x="3121" y="1528320"/>
            <a:ext cx="2723311" cy="458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Σχετική εικόνα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1" t="5529" r="2591" b="5159"/>
          <a:stretch/>
        </p:blipFill>
        <p:spPr bwMode="auto">
          <a:xfrm>
            <a:off x="9741408" y="1528320"/>
            <a:ext cx="1012464" cy="458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0" y="980728"/>
            <a:ext cx="3852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rgbClr val="FF0000"/>
                </a:solidFill>
              </a:rPr>
              <a:t>Τραπέζι, πιάτο, κουτάλι</a:t>
            </a:r>
            <a:endParaRPr lang="el-G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801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3506E-6 L -0.53403 -1.350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0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99537E-7 L 0.23281 -4.99537E-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512" y="293784"/>
            <a:ext cx="8784976" cy="758952"/>
          </a:xfrm>
        </p:spPr>
        <p:txBody>
          <a:bodyPr>
            <a:normAutofit fontScale="90000"/>
          </a:bodyPr>
          <a:lstStyle/>
          <a:p>
            <a:pPr algn="l"/>
            <a:r>
              <a:rPr lang="el-GR" sz="3100" dirty="0" smtClean="0">
                <a:solidFill>
                  <a:srgbClr val="C00000"/>
                </a:solidFill>
              </a:rPr>
              <a:t>Στην αγκαλιά                               </a:t>
            </a:r>
            <a:r>
              <a:rPr lang="el-GR" sz="3100" dirty="0" smtClean="0">
                <a:solidFill>
                  <a:srgbClr val="C00000"/>
                </a:solidFill>
              </a:rPr>
              <a:t>          </a:t>
            </a:r>
            <a:r>
              <a:rPr lang="el-GR" sz="3100" dirty="0" smtClean="0">
                <a:solidFill>
                  <a:srgbClr val="0070C0"/>
                </a:solidFill>
              </a:rPr>
              <a:t>Μάθημα </a:t>
            </a:r>
            <a:r>
              <a:rPr lang="el-GR" sz="3100" dirty="0" smtClean="0">
                <a:solidFill>
                  <a:srgbClr val="0070C0"/>
                </a:solidFill>
              </a:rPr>
              <a:t>μουσικής</a:t>
            </a:r>
            <a:br>
              <a:rPr lang="el-GR" sz="3100" dirty="0" smtClean="0">
                <a:solidFill>
                  <a:srgbClr val="0070C0"/>
                </a:solidFill>
              </a:rPr>
            </a:br>
            <a:r>
              <a:rPr lang="el-GR" sz="3100" dirty="0" smtClean="0"/>
              <a:t>                                   </a:t>
            </a:r>
            <a:r>
              <a:rPr lang="el-GR" sz="2200" dirty="0" smtClean="0"/>
              <a:t>Γεώργιος </a:t>
            </a:r>
            <a:r>
              <a:rPr lang="el-GR" sz="2200" dirty="0" err="1" smtClean="0"/>
              <a:t>Ιακωβίδης</a:t>
            </a:r>
            <a:endParaRPr lang="el-GR" sz="2200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42" name="Picture 2" descr="C:\Users\ELPIDA\Documents\μαθημαμουσικής Ιακωβίδης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5" t="4128" r="11961" b="2763"/>
          <a:stretch/>
        </p:blipFill>
        <p:spPr bwMode="auto">
          <a:xfrm>
            <a:off x="4644008" y="1412776"/>
            <a:ext cx="4176958" cy="50131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ELPIDA\Documents\Γ. Ιακωβίδης στην αγκαλιά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38" y="1412776"/>
            <a:ext cx="4176184" cy="499580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70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Φοράει το παιδί </a:t>
            </a:r>
            <a:r>
              <a:rPr lang="el-GR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καλτσάκια</a:t>
            </a:r>
            <a:r>
              <a:rPr lang="el-G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</a:t>
            </a:r>
            <a:endParaRPr lang="el-GR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2" descr="C:\Users\ELPIDA\Documents\μαθημαμουσικής Ιακωβίδης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4128" r="21116" b="35889"/>
          <a:stretch/>
        </p:blipFill>
        <p:spPr bwMode="auto">
          <a:xfrm>
            <a:off x="2903220" y="1254179"/>
            <a:ext cx="3486150" cy="35349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560" y="1961545"/>
            <a:ext cx="2682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ln w="28575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Μάθημα </a:t>
            </a:r>
            <a:endParaRPr lang="el-GR" sz="4000" b="1" dirty="0" smtClean="0">
              <a:ln w="28575">
                <a:noFill/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el-GR" sz="4000" b="1" dirty="0" smtClean="0">
                <a:ln w="28575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Μουσικής</a:t>
            </a:r>
            <a:endParaRPr lang="el-GR" sz="4000" b="1" dirty="0">
              <a:ln w="28575">
                <a:noFill/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12470" y="5229200"/>
            <a:ext cx="2184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ln w="28575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Γ. </a:t>
            </a:r>
            <a:r>
              <a:rPr lang="el-GR" sz="2800" b="1" dirty="0" err="1" smtClean="0">
                <a:ln w="28575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Ιακωβίδης</a:t>
            </a:r>
            <a:endParaRPr lang="el-GR" sz="2800" b="1" dirty="0">
              <a:ln w="28575">
                <a:noFill/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Picture 2" descr="C:\Users\ELPIDA\Documents\μαθημαμουσικής Ιακωβίδης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5" t="4128" r="11961" b="2763"/>
          <a:stretch/>
        </p:blipFill>
        <p:spPr bwMode="auto">
          <a:xfrm>
            <a:off x="2376326" y="1254179"/>
            <a:ext cx="4571938" cy="54871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996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1752" y="365792"/>
            <a:ext cx="8534400" cy="758952"/>
          </a:xfrm>
        </p:spPr>
        <p:txBody>
          <a:bodyPr>
            <a:normAutofit fontScale="90000"/>
          </a:bodyPr>
          <a:lstStyle/>
          <a:p>
            <a:pPr algn="l"/>
            <a:r>
              <a:rPr lang="el-GR" sz="3100" dirty="0" smtClean="0">
                <a:solidFill>
                  <a:srgbClr val="C00000"/>
                </a:solidFill>
              </a:rPr>
              <a:t>Τα πρώτα βήματα                 </a:t>
            </a:r>
            <a:r>
              <a:rPr lang="el-GR" sz="3100" dirty="0" smtClean="0">
                <a:solidFill>
                  <a:srgbClr val="002060"/>
                </a:solidFill>
              </a:rPr>
              <a:t>Η αγαπημένη της γιαγιάς</a:t>
            </a:r>
            <a:r>
              <a:rPr lang="el-GR" sz="3100" dirty="0" smtClean="0"/>
              <a:t/>
            </a:r>
            <a:br>
              <a:rPr lang="el-GR" sz="3100" dirty="0" smtClean="0"/>
            </a:br>
            <a:r>
              <a:rPr lang="el-GR" dirty="0" smtClean="0"/>
              <a:t>                               </a:t>
            </a:r>
            <a:r>
              <a:rPr lang="el-GR" sz="2200" dirty="0" smtClean="0"/>
              <a:t>Γεώργιος </a:t>
            </a:r>
            <a:r>
              <a:rPr lang="el-GR" sz="2200" dirty="0" err="1" smtClean="0"/>
              <a:t>Ιακωβίδης</a:t>
            </a:r>
            <a:endParaRPr lang="el-GR" sz="2200" dirty="0"/>
          </a:p>
        </p:txBody>
      </p:sp>
      <p:pic>
        <p:nvPicPr>
          <p:cNvPr id="9" name="Picture 2" descr="C:\Users\ELPIDA\Documents\η αγαπημένη της γιαγιας Ιακωβίδης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5316" y="1556792"/>
            <a:ext cx="3519132" cy="468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ELPIDA\Documents\Ιακωβίδης , τα πρώτα βήματα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556792"/>
            <a:ext cx="3456383" cy="462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778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>
                <a:solidFill>
                  <a:srgbClr val="C00000"/>
                </a:solidFill>
              </a:rPr>
              <a:t>Ποιος είναι ο τίτλος του έργου;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 smtClean="0"/>
              <a:t>«Η αγαπημένη </a:t>
            </a:r>
          </a:p>
          <a:p>
            <a:pPr marL="0" indent="0">
              <a:buNone/>
            </a:pPr>
            <a:r>
              <a:rPr lang="el-GR" b="1" dirty="0" smtClean="0"/>
              <a:t>   της </a:t>
            </a:r>
            <a:r>
              <a:rPr lang="el-GR" b="1" dirty="0" smtClean="0"/>
              <a:t>γιαγιάς»</a:t>
            </a:r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τ</a:t>
            </a:r>
            <a:r>
              <a:rPr lang="el-GR" dirty="0" smtClean="0"/>
              <a:t>ου </a:t>
            </a:r>
            <a:r>
              <a:rPr lang="el-GR" dirty="0" smtClean="0"/>
              <a:t>Γ. </a:t>
            </a:r>
            <a:r>
              <a:rPr lang="el-GR" dirty="0" err="1" smtClean="0"/>
              <a:t>Ιακωβίδη</a:t>
            </a:r>
            <a:endParaRPr lang="el-GR" dirty="0"/>
          </a:p>
        </p:txBody>
      </p:sp>
      <p:pic>
        <p:nvPicPr>
          <p:cNvPr id="4" name="Picture 2" descr="C:\Users\ELPIDA\Documents\η αγαπημένη της γιαγιας Ιακωβίδη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379071"/>
            <a:ext cx="3951180" cy="5256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260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>
                <a:solidFill>
                  <a:srgbClr val="C00000"/>
                </a:solidFill>
              </a:rPr>
              <a:t>Ποιος είναι ο τίτλος του έργου;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l-GR" b="1" dirty="0" smtClean="0"/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endParaRPr lang="el-GR" b="1" dirty="0" smtClean="0"/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endParaRPr lang="el-GR" b="1" dirty="0" smtClean="0"/>
          </a:p>
          <a:p>
            <a:pPr marL="0" indent="0">
              <a:buNone/>
            </a:pPr>
            <a:r>
              <a:rPr lang="el-GR" b="1" dirty="0" smtClean="0">
                <a:solidFill>
                  <a:srgbClr val="7030A0"/>
                </a:solidFill>
              </a:rPr>
              <a:t>«Τα πρώτα βήματα»</a:t>
            </a:r>
          </a:p>
          <a:p>
            <a:pPr marL="0" indent="0">
              <a:buNone/>
            </a:pPr>
            <a:endParaRPr lang="el-GR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l-GR" dirty="0">
                <a:solidFill>
                  <a:srgbClr val="C00000"/>
                </a:solidFill>
              </a:rPr>
              <a:t>τ</a:t>
            </a:r>
            <a:r>
              <a:rPr lang="el-GR" dirty="0" smtClean="0">
                <a:solidFill>
                  <a:srgbClr val="C00000"/>
                </a:solidFill>
              </a:rPr>
              <a:t>ου </a:t>
            </a:r>
            <a:r>
              <a:rPr lang="el-GR" dirty="0" smtClean="0">
                <a:solidFill>
                  <a:srgbClr val="C00000"/>
                </a:solidFill>
              </a:rPr>
              <a:t>Γ. </a:t>
            </a:r>
            <a:r>
              <a:rPr lang="el-GR" dirty="0" err="1" smtClean="0">
                <a:solidFill>
                  <a:srgbClr val="C00000"/>
                </a:solidFill>
              </a:rPr>
              <a:t>Ιακωβίδη</a:t>
            </a:r>
            <a:endParaRPr lang="el-GR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144" y="1340768"/>
            <a:ext cx="4012296" cy="5379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748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1752" y="36579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C00000"/>
                </a:solidFill>
              </a:rPr>
              <a:t>Μάνα και παιδί   </a:t>
            </a:r>
            <a:br>
              <a:rPr lang="el-GR" dirty="0" smtClean="0">
                <a:solidFill>
                  <a:srgbClr val="C00000"/>
                </a:solidFill>
              </a:rPr>
            </a:br>
            <a:r>
              <a:rPr lang="el-GR" dirty="0" smtClean="0"/>
              <a:t>Νικηφόρος Λύτρας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3314" name="Picture 2" descr="C:\Users\ELPIDA\Documents\λύτρας μανα και παιδί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391" y="1614740"/>
            <a:ext cx="4341858" cy="4838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559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1752" y="33036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C00000"/>
                </a:solidFill>
              </a:rPr>
              <a:t>Μάνα και παιδί   </a:t>
            </a:r>
            <a:br>
              <a:rPr lang="el-GR" dirty="0" smtClean="0">
                <a:solidFill>
                  <a:srgbClr val="C00000"/>
                </a:solidFill>
              </a:rPr>
            </a:br>
            <a:r>
              <a:rPr lang="el-GR" dirty="0" smtClean="0"/>
              <a:t>Νικηφόρος Λύτρας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l-GR" dirty="0"/>
          </a:p>
        </p:txBody>
      </p:sp>
      <p:pic>
        <p:nvPicPr>
          <p:cNvPr id="13314" name="Picture 2" descr="C:\Users\ELPIDA\Documents\λύτρας μανα και παιδί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391" y="1614740"/>
            <a:ext cx="4341858" cy="4838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594048" y="332656"/>
            <a:ext cx="79383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200" dirty="0">
                <a:solidFill>
                  <a:srgbClr val="C00000"/>
                </a:solidFill>
              </a:rPr>
              <a:t>Ποιος είναι ο ζωγράφος αυτού του πίνακα;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3579016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l-GR" dirty="0" smtClean="0"/>
              <a:t>Μ</a:t>
            </a:r>
            <a:r>
              <a:rPr lang="en-US" dirty="0" err="1" smtClean="0"/>
              <a:t>ary</a:t>
            </a:r>
            <a:r>
              <a:rPr lang="en-US" dirty="0" smtClean="0"/>
              <a:t> Cassatt</a:t>
            </a:r>
            <a:endParaRPr lang="el-GR" dirty="0"/>
          </a:p>
        </p:txBody>
      </p:sp>
      <p:pic>
        <p:nvPicPr>
          <p:cNvPr id="6" name="Picture 2" descr="Σχετική εικόν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061" y="1052736"/>
            <a:ext cx="4368171" cy="554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73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0"/>
            <a:ext cx="3923928" cy="1752600"/>
          </a:xfrm>
        </p:spPr>
        <p:txBody>
          <a:bodyPr>
            <a:normAutofit/>
          </a:bodyPr>
          <a:lstStyle/>
          <a:p>
            <a:r>
              <a:rPr lang="el-GR" sz="3100" dirty="0" smtClean="0">
                <a:solidFill>
                  <a:srgbClr val="00B050"/>
                </a:solidFill>
              </a:rPr>
              <a:t>Τι κάνει η μητέρα;</a:t>
            </a:r>
            <a:endParaRPr lang="el-GR" dirty="0">
              <a:solidFill>
                <a:srgbClr val="00B0F0"/>
              </a:solidFill>
            </a:endParaRPr>
          </a:p>
        </p:txBody>
      </p:sp>
      <p:pic>
        <p:nvPicPr>
          <p:cNvPr id="6" name="Picture 2" descr="Σχετική εικόν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741" y="0"/>
            <a:ext cx="54041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618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Μπράβο! Ήσασταν υπέροχοι!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122" name="Picture 2" descr="Αποτέλεσμα εικόνας για παιδι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85" y="2236900"/>
            <a:ext cx="7977239" cy="413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374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Δημοτικός">
  <a:themeElements>
    <a:clrScheme name="Δημοτικός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Δημοτικός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Δημοτικός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Δημοτικός">
  <a:themeElements>
    <a:clrScheme name="Δημοτικός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Δημοτικός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Δημοτικός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1ECD8"/>
      </a:lt1>
      <a:dk2>
        <a:srgbClr val="4F261E"/>
      </a:dk2>
      <a:lt2>
        <a:srgbClr val="777777"/>
      </a:lt2>
      <a:accent1>
        <a:srgbClr val="909082"/>
      </a:accent1>
      <a:accent2>
        <a:srgbClr val="809EA8"/>
      </a:accent2>
      <a:accent3>
        <a:srgbClr val="F7F4E9"/>
      </a:accent3>
      <a:accent4>
        <a:srgbClr val="000000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Default Desig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1ECD8"/>
        </a:lt1>
        <a:dk2>
          <a:srgbClr val="4F261E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F7F4E9"/>
        </a:accent3>
        <a:accent4>
          <a:srgbClr val="000000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Design">
  <a:themeElements>
    <a:clrScheme name="Default Design 13">
      <a:dk1>
        <a:srgbClr val="000000"/>
      </a:dk1>
      <a:lt1>
        <a:srgbClr val="F1ECD8"/>
      </a:lt1>
      <a:dk2>
        <a:srgbClr val="4F261E"/>
      </a:dk2>
      <a:lt2>
        <a:srgbClr val="777777"/>
      </a:lt2>
      <a:accent1>
        <a:srgbClr val="909082"/>
      </a:accent1>
      <a:accent2>
        <a:srgbClr val="809EA8"/>
      </a:accent2>
      <a:accent3>
        <a:srgbClr val="F7F4E9"/>
      </a:accent3>
      <a:accent4>
        <a:srgbClr val="000000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Default Desig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1ECD8"/>
        </a:lt1>
        <a:dk2>
          <a:srgbClr val="4F261E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F7F4E9"/>
        </a:accent3>
        <a:accent4>
          <a:srgbClr val="000000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efault Design">
  <a:themeElements>
    <a:clrScheme name="Default Design 13">
      <a:dk1>
        <a:srgbClr val="000000"/>
      </a:dk1>
      <a:lt1>
        <a:srgbClr val="F1ECD8"/>
      </a:lt1>
      <a:dk2>
        <a:srgbClr val="4F261E"/>
      </a:dk2>
      <a:lt2>
        <a:srgbClr val="777777"/>
      </a:lt2>
      <a:accent1>
        <a:srgbClr val="909082"/>
      </a:accent1>
      <a:accent2>
        <a:srgbClr val="809EA8"/>
      </a:accent2>
      <a:accent3>
        <a:srgbClr val="F7F4E9"/>
      </a:accent3>
      <a:accent4>
        <a:srgbClr val="000000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Default Desig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1ECD8"/>
        </a:lt1>
        <a:dk2>
          <a:srgbClr val="4F261E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F7F4E9"/>
        </a:accent3>
        <a:accent4>
          <a:srgbClr val="000000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Δημοτικός">
  <a:themeElements>
    <a:clrScheme name="Δημοτικός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Δημοτικός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Δημοτικός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144</Words>
  <Application>Microsoft Office PowerPoint</Application>
  <PresentationFormat>Προβολή στην οθόνη (4:3)</PresentationFormat>
  <Paragraphs>44</Paragraphs>
  <Slides>19</Slides>
  <Notes>2</Notes>
  <HiddenSlides>0</HiddenSlides>
  <MMClips>0</MMClips>
  <ScaleCrop>false</ScaleCrop>
  <HeadingPairs>
    <vt:vector size="4" baseType="variant">
      <vt:variant>
        <vt:lpstr>Θέμα</vt:lpstr>
      </vt:variant>
      <vt:variant>
        <vt:i4>8</vt:i4>
      </vt:variant>
      <vt:variant>
        <vt:lpstr>Τίτλοι διαφανειών</vt:lpstr>
      </vt:variant>
      <vt:variant>
        <vt:i4>19</vt:i4>
      </vt:variant>
    </vt:vector>
  </HeadingPairs>
  <TitlesOfParts>
    <vt:vector size="27" baseType="lpstr">
      <vt:lpstr>1_Δημοτικός</vt:lpstr>
      <vt:lpstr>Δημοτικός</vt:lpstr>
      <vt:lpstr>Θέμα του Office</vt:lpstr>
      <vt:lpstr>Default Design</vt:lpstr>
      <vt:lpstr>1_Default Design</vt:lpstr>
      <vt:lpstr>2_Default Design</vt:lpstr>
      <vt:lpstr>1_Θέμα του Office</vt:lpstr>
      <vt:lpstr>2_Δημοτικός</vt:lpstr>
      <vt:lpstr>Παρουσίαση του PowerPoint</vt:lpstr>
      <vt:lpstr>Πάμπλο  Πικάσσο</vt:lpstr>
      <vt:lpstr>Πάμπλο  Πικάσσο</vt:lpstr>
      <vt:lpstr>  Παιδικός καυγάς Γ. Ιακωβίδης</vt:lpstr>
      <vt:lpstr>Πόσα παιδάκια υπάρχουν στον πίνακα  «ο παιδικός καυγάς»;  2, 3 , 4, 5</vt:lpstr>
      <vt:lpstr>Παιδική συναυλία  Ιακωβίδης</vt:lpstr>
      <vt:lpstr>Παρουσίαση του PowerPoint</vt:lpstr>
      <vt:lpstr>Μητέρα και παιδί   Γύζης</vt:lpstr>
      <vt:lpstr>Τι λείπει δεξιά από τον πίνακα;</vt:lpstr>
      <vt:lpstr>Στην αγκαλιά                                         Μάθημα μουσικής                                    Γεώργιος Ιακωβίδης</vt:lpstr>
      <vt:lpstr>Φοράει το παιδί καλτσάκια;</vt:lpstr>
      <vt:lpstr>Τα πρώτα βήματα                 Η αγαπημένη της γιαγιάς                                Γεώργιος Ιακωβίδης</vt:lpstr>
      <vt:lpstr>Ποιος είναι ο τίτλος του έργου;</vt:lpstr>
      <vt:lpstr>Ποιος είναι ο τίτλος του έργου;</vt:lpstr>
      <vt:lpstr>Μάνα και παιδί    Νικηφόρος Λύτρας</vt:lpstr>
      <vt:lpstr>Μάνα και παιδί    Νικηφόρος Λύτρας</vt:lpstr>
      <vt:lpstr>Μary Cassatt</vt:lpstr>
      <vt:lpstr>Τι κάνει η μητέρα;</vt:lpstr>
      <vt:lpstr>Μπράβο! Ήσασταν υπέροχοι!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ELPIDA</dc:creator>
  <cp:lastModifiedBy>user</cp:lastModifiedBy>
  <cp:revision>40</cp:revision>
  <dcterms:created xsi:type="dcterms:W3CDTF">2017-07-11T14:26:56Z</dcterms:created>
  <dcterms:modified xsi:type="dcterms:W3CDTF">2019-01-29T03:52:47Z</dcterms:modified>
</cp:coreProperties>
</file>